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9" r:id="rId5"/>
    <p:sldId id="309" r:id="rId6"/>
    <p:sldId id="321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6" r:id="rId15"/>
    <p:sldId id="318" r:id="rId16"/>
    <p:sldId id="319" r:id="rId17"/>
    <p:sldId id="320" r:id="rId18"/>
    <p:sldId id="322" r:id="rId19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6866" autoAdjust="0"/>
  </p:normalViewPr>
  <p:slideViewPr>
    <p:cSldViewPr>
      <p:cViewPr varScale="1">
        <p:scale>
          <a:sx n="98" d="100"/>
          <a:sy n="98" d="100"/>
        </p:scale>
        <p:origin x="600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26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835A4-60F7-44ED-8EFD-BEEA171BCEF9}" type="datetimeFigureOut">
              <a:rPr lang="cs-CZ" smtClean="0"/>
              <a:t>10. 1. 2015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72D31-BA1C-4AC9-9613-9D2BCD5B9C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31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2D31-BA1C-4AC9-9613-9D2BCD5B9C2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471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641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410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674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347613"/>
            <a:ext cx="4038600" cy="3247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47613"/>
            <a:ext cx="4038600" cy="3247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777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47614"/>
            <a:ext cx="4040188" cy="576064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923678"/>
            <a:ext cx="4040188" cy="2670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347614"/>
            <a:ext cx="4041775" cy="576064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923678"/>
            <a:ext cx="4041775" cy="2670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859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125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768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843558"/>
            <a:ext cx="3008313" cy="5760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843557"/>
            <a:ext cx="5111750" cy="37510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19621"/>
            <a:ext cx="3008313" cy="31750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463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843558"/>
            <a:ext cx="5486400" cy="270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2470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308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843557"/>
            <a:ext cx="2057400" cy="375106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843557"/>
            <a:ext cx="6019800" cy="375106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909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/>
          <p:cNvGrpSpPr/>
          <p:nvPr/>
        </p:nvGrpSpPr>
        <p:grpSpPr>
          <a:xfrm>
            <a:off x="0" y="3284537"/>
            <a:ext cx="9144000" cy="1858963"/>
            <a:chOff x="0" y="3284537"/>
            <a:chExt cx="9144000" cy="1858963"/>
          </a:xfrm>
        </p:grpSpPr>
        <p:pic>
          <p:nvPicPr>
            <p:cNvPr id="1027" name="Picture 3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84537"/>
              <a:ext cx="9144000" cy="1858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" name="Skupina 10"/>
            <p:cNvGrpSpPr>
              <a:grpSpLocks noChangeAspect="1"/>
            </p:cNvGrpSpPr>
            <p:nvPr userDrawn="1"/>
          </p:nvGrpSpPr>
          <p:grpSpPr>
            <a:xfrm>
              <a:off x="35536" y="4300030"/>
              <a:ext cx="720000" cy="792000"/>
              <a:chOff x="23056" y="6093296"/>
              <a:chExt cx="720000" cy="792000"/>
            </a:xfrm>
          </p:grpSpPr>
          <p:sp>
            <p:nvSpPr>
              <p:cNvPr id="15" name="Zaoblený obdélník 14"/>
              <p:cNvSpPr/>
              <p:nvPr userDrawn="1"/>
            </p:nvSpPr>
            <p:spPr>
              <a:xfrm>
                <a:off x="23056" y="6093296"/>
                <a:ext cx="720000" cy="792000"/>
              </a:xfrm>
              <a:prstGeom prst="roundRect">
                <a:avLst/>
              </a:prstGeom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pic>
            <p:nvPicPr>
              <p:cNvPr id="16" name="Picture 12"/>
              <p:cNvPicPr>
                <a:picLocks noChangeAspect="1" noChangeArrowheads="1"/>
              </p:cNvPicPr>
              <p:nvPr userDrawn="1"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861" y="6201296"/>
                <a:ext cx="624390" cy="576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965" y="201165"/>
            <a:ext cx="1862069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419623"/>
            <a:ext cx="8229600" cy="317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8229600" cy="45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/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3420"/>
            <a:ext cx="2776686" cy="56341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417415"/>
            <a:ext cx="1078260" cy="56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2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1790700" algn="l"/>
        </a:tabLs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indows.microsoft.com/cs-cz/windows-8/using-touch-keyboard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067694"/>
            <a:ext cx="7772400" cy="1102519"/>
          </a:xfrm>
        </p:spPr>
        <p:txBody>
          <a:bodyPr/>
          <a:lstStyle/>
          <a:p>
            <a:pPr algn="ctr"/>
            <a:r>
              <a:rPr lang="pl-PL" sz="4400" dirty="0"/>
              <a:t>Základy práce s </a:t>
            </a:r>
            <a:r>
              <a:rPr lang="pl-PL" sz="4400" dirty="0" smtClean="0"/>
              <a:t>tabletem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platformě Windows </a:t>
            </a:r>
            <a:r>
              <a:rPr lang="pl-PL" dirty="0" smtClean="0"/>
              <a:t>8.1</a:t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sz="2400" dirty="0" smtClean="0"/>
              <a:t>Tomáš Šimko</a:t>
            </a:r>
            <a:r>
              <a:rPr lang="pl-PL" dirty="0"/>
              <a:t/>
            </a:r>
            <a:br>
              <a:rPr lang="pl-PL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549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Úvod do tématu: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•"/>
            </a:pPr>
            <a:r>
              <a:rPr lang="cs-CZ" dirty="0"/>
              <a:t>Co je to tablet</a:t>
            </a:r>
          </a:p>
          <a:p>
            <a:pPr>
              <a:buFontTx/>
              <a:buChar char="•"/>
            </a:pPr>
            <a:r>
              <a:rPr lang="cs-CZ" dirty="0"/>
              <a:t>Tlačítka, dírky a štěrbiny</a:t>
            </a:r>
            <a:endParaRPr lang="en-US" dirty="0"/>
          </a:p>
          <a:p>
            <a:pPr>
              <a:buFontTx/>
              <a:buChar char="•"/>
            </a:pPr>
            <a:r>
              <a:rPr lang="cs-CZ" dirty="0"/>
              <a:t>Zahájení </a:t>
            </a:r>
            <a:r>
              <a:rPr lang="cs-CZ" dirty="0" smtClean="0"/>
              <a:t>práce</a:t>
            </a:r>
          </a:p>
          <a:p>
            <a:pPr>
              <a:buFontTx/>
              <a:buChar char="•"/>
            </a:pPr>
            <a:r>
              <a:rPr lang="cs-CZ" dirty="0" smtClean="0"/>
              <a:t>Pracovní plocha - Desktop</a:t>
            </a:r>
            <a:endParaRPr lang="cs-CZ" dirty="0"/>
          </a:p>
          <a:p>
            <a:pPr>
              <a:buFontTx/>
              <a:buChar char="•"/>
            </a:pPr>
            <a:r>
              <a:rPr lang="cs-CZ" dirty="0"/>
              <a:t>Dotykové ovládání</a:t>
            </a:r>
          </a:p>
          <a:p>
            <a:pPr>
              <a:buFontTx/>
              <a:buChar char="•"/>
            </a:pPr>
            <a:r>
              <a:rPr lang="cs-CZ" dirty="0" smtClean="0"/>
              <a:t>Úvodní obrazovka Start</a:t>
            </a:r>
            <a:endParaRPr lang="cs-CZ" dirty="0"/>
          </a:p>
          <a:p>
            <a:pPr>
              <a:buFontTx/>
              <a:buChar char="•"/>
            </a:pPr>
            <a:r>
              <a:rPr lang="cs-CZ" dirty="0" smtClean="0"/>
              <a:t>Dotyková klávesnice</a:t>
            </a:r>
            <a:endParaRPr lang="cs-CZ" dirty="0"/>
          </a:p>
          <a:p>
            <a:pPr>
              <a:buFontTx/>
              <a:buChar char="•"/>
            </a:pPr>
            <a:r>
              <a:rPr lang="cs-CZ" dirty="0" smtClean="0"/>
              <a:t>Nastavení počítače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813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to tablet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cs-CZ" dirty="0"/>
              <a:t>Přenosný počítač ve tvaru desky s integrovanou dotykovou obrazovkou.</a:t>
            </a:r>
          </a:p>
          <a:p>
            <a:pPr marL="457200" indent="-457200"/>
            <a:r>
              <a:rPr lang="cs-CZ" dirty="0" smtClean="0"/>
              <a:t>Dotyková (virtuální) </a:t>
            </a:r>
            <a:r>
              <a:rPr lang="cs-CZ" dirty="0"/>
              <a:t>klávesnice</a:t>
            </a:r>
          </a:p>
          <a:p>
            <a:pPr marL="457200" indent="-457200"/>
            <a:r>
              <a:rPr lang="cs-CZ" dirty="0" smtClean="0"/>
              <a:t>Stylus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449" y="3058274"/>
            <a:ext cx="1347308" cy="129614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45" y="2807590"/>
            <a:ext cx="2825865" cy="17050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58274"/>
            <a:ext cx="933372" cy="54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Tlačítka, dírky a </a:t>
            </a:r>
            <a:r>
              <a:rPr lang="cs-CZ" dirty="0" smtClean="0"/>
              <a:t>štěrbiny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cs-CZ" dirty="0" smtClean="0"/>
              <a:t>MANUÁL! User </a:t>
            </a:r>
            <a:r>
              <a:rPr lang="cs-CZ" dirty="0" err="1"/>
              <a:t>G</a:t>
            </a:r>
            <a:r>
              <a:rPr lang="cs-CZ" dirty="0" err="1" smtClean="0"/>
              <a:t>uide</a:t>
            </a:r>
            <a:endParaRPr lang="cs-CZ" dirty="0" smtClean="0"/>
          </a:p>
          <a:p>
            <a:r>
              <a:rPr lang="cs-CZ" dirty="0" smtClean="0"/>
              <a:t>Tlačítko napájení – Power</a:t>
            </a:r>
          </a:p>
          <a:p>
            <a:pPr lvl="1"/>
            <a:r>
              <a:rPr lang="cs-CZ" dirty="0" smtClean="0"/>
              <a:t>Stisk delší než </a:t>
            </a:r>
            <a:r>
              <a:rPr lang="cs-CZ" dirty="0"/>
              <a:t>X</a:t>
            </a:r>
            <a:r>
              <a:rPr lang="cs-CZ" dirty="0" smtClean="0"/>
              <a:t> sekund = nouzové vypnutí</a:t>
            </a:r>
          </a:p>
          <a:p>
            <a:pPr lvl="1"/>
            <a:r>
              <a:rPr lang="cs-CZ" dirty="0" smtClean="0"/>
              <a:t>Probuzení z režimu spánku/hibernace (indikace LED)</a:t>
            </a:r>
          </a:p>
          <a:p>
            <a:r>
              <a:rPr lang="cs-CZ" dirty="0" smtClean="0"/>
              <a:t>USB, mikro USB -&gt; redukce</a:t>
            </a:r>
          </a:p>
          <a:p>
            <a:pPr lvl="1"/>
            <a:r>
              <a:rPr lang="cs-CZ" dirty="0" smtClean="0"/>
              <a:t>USB 3.0 (modrá)</a:t>
            </a:r>
          </a:p>
          <a:p>
            <a:r>
              <a:rPr lang="cs-CZ" dirty="0" smtClean="0"/>
              <a:t>Čtečka paměťových karet – SD karty, </a:t>
            </a:r>
            <a:r>
              <a:rPr lang="cs-CZ" dirty="0" err="1" smtClean="0"/>
              <a:t>MicroSD</a:t>
            </a:r>
            <a:endParaRPr lang="cs-CZ" dirty="0" smtClean="0"/>
          </a:p>
          <a:p>
            <a:pPr lvl="1"/>
            <a:r>
              <a:rPr lang="cs-CZ" dirty="0" smtClean="0"/>
              <a:t>Bezpečně </a:t>
            </a:r>
            <a:r>
              <a:rPr lang="cs-CZ" dirty="0" smtClean="0"/>
              <a:t>odebrat hardware…</a:t>
            </a:r>
            <a:endParaRPr lang="cs-CZ" dirty="0" smtClean="0"/>
          </a:p>
          <a:p>
            <a:r>
              <a:rPr lang="cs-CZ" dirty="0" smtClean="0"/>
              <a:t>Konektor pro sluchátka/reproduktory/externí mikrofon (Combo audio </a:t>
            </a:r>
            <a:r>
              <a:rPr lang="cs-CZ" dirty="0" err="1" smtClean="0"/>
              <a:t>jack</a:t>
            </a:r>
            <a:r>
              <a:rPr lang="cs-CZ" dirty="0" smtClean="0"/>
              <a:t> 3,5 mm)</a:t>
            </a:r>
          </a:p>
          <a:p>
            <a:pPr lvl="1"/>
            <a:r>
              <a:rPr lang="cs-CZ" dirty="0" smtClean="0"/>
              <a:t>Nemusí podporovat klasické mikrofony</a:t>
            </a:r>
          </a:p>
          <a:p>
            <a:r>
              <a:rPr lang="cs-CZ" dirty="0" smtClean="0"/>
              <a:t>Tlačítko hlasitosti (+/-)</a:t>
            </a:r>
          </a:p>
          <a:p>
            <a:r>
              <a:rPr lang="cs-CZ" dirty="0" smtClean="0"/>
              <a:t>Tlačítko Novo – stisk při vypnutém počítači -&gt; Obnova systému, vstup do </a:t>
            </a:r>
            <a:r>
              <a:rPr lang="cs-CZ" dirty="0" err="1" smtClean="0"/>
              <a:t>BIOSu</a:t>
            </a:r>
            <a:r>
              <a:rPr lang="cs-CZ" dirty="0" smtClean="0"/>
              <a:t>, </a:t>
            </a:r>
            <a:r>
              <a:rPr lang="cs-CZ" dirty="0" err="1" smtClean="0"/>
              <a:t>Boot</a:t>
            </a:r>
            <a:r>
              <a:rPr lang="cs-CZ" dirty="0" smtClean="0"/>
              <a:t> menu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57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Tlačítka, dírky a </a:t>
            </a:r>
            <a:r>
              <a:rPr lang="cs-CZ" dirty="0" smtClean="0"/>
              <a:t>štěrbiny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Konektor napájení</a:t>
            </a:r>
          </a:p>
          <a:p>
            <a:r>
              <a:rPr lang="cs-CZ" dirty="0" smtClean="0"/>
              <a:t>Síťový konektor (RJ-45)</a:t>
            </a:r>
          </a:p>
          <a:p>
            <a:pPr lvl="1"/>
            <a:r>
              <a:rPr lang="cs-CZ" dirty="0" smtClean="0"/>
              <a:t>Připojení do počítačové sítě (LAN) pomocí kabelu</a:t>
            </a:r>
          </a:p>
          <a:p>
            <a:pPr lvl="1"/>
            <a:r>
              <a:rPr lang="cs-CZ" dirty="0" smtClean="0"/>
              <a:t>Externí síťová karta do USB</a:t>
            </a:r>
          </a:p>
          <a:p>
            <a:r>
              <a:rPr lang="cs-CZ" dirty="0" smtClean="0"/>
              <a:t>HDMI, mini HDMI -&gt; redukce</a:t>
            </a:r>
          </a:p>
          <a:p>
            <a:pPr lvl="1"/>
            <a:r>
              <a:rPr lang="cs-CZ" dirty="0" smtClean="0"/>
              <a:t>Přenos obrazu i zvuku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8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Tlačítka, dírky a </a:t>
            </a:r>
            <a:r>
              <a:rPr lang="cs-CZ" dirty="0" smtClean="0"/>
              <a:t>štěrbiny III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Webová kamera</a:t>
            </a:r>
          </a:p>
          <a:p>
            <a:pPr lvl="1"/>
            <a:r>
              <a:rPr lang="cs-CZ" dirty="0" smtClean="0"/>
              <a:t>Kontrolka kamery</a:t>
            </a:r>
          </a:p>
          <a:p>
            <a:pPr lvl="1"/>
            <a:r>
              <a:rPr lang="cs-CZ" dirty="0" smtClean="0"/>
              <a:t>Přední/zadní kamera</a:t>
            </a:r>
          </a:p>
          <a:p>
            <a:r>
              <a:rPr lang="cs-CZ" dirty="0"/>
              <a:t>Mikrofony</a:t>
            </a:r>
          </a:p>
          <a:p>
            <a:r>
              <a:rPr lang="cs-CZ" dirty="0" smtClean="0"/>
              <a:t>Čidlo osvětlení</a:t>
            </a:r>
          </a:p>
          <a:p>
            <a:r>
              <a:rPr lang="cs-CZ" dirty="0" smtClean="0"/>
              <a:t>Tlačítko Windows – přepnutí na Úvodní obrazovku</a:t>
            </a:r>
          </a:p>
          <a:p>
            <a:pPr lvl="1"/>
            <a:r>
              <a:rPr lang="cs-CZ" b="1" dirty="0"/>
              <a:t>HW </a:t>
            </a:r>
            <a:r>
              <a:rPr lang="cs-CZ" b="1" dirty="0" err="1"/>
              <a:t>Win</a:t>
            </a:r>
            <a:r>
              <a:rPr lang="cs-CZ" b="1" dirty="0"/>
              <a:t> </a:t>
            </a:r>
            <a:r>
              <a:rPr lang="cs-CZ" dirty="0"/>
              <a:t>+ </a:t>
            </a:r>
            <a:r>
              <a:rPr lang="cs-CZ" b="1" dirty="0"/>
              <a:t>+</a:t>
            </a:r>
            <a:r>
              <a:rPr lang="cs-CZ" dirty="0"/>
              <a:t> Předčítání, </a:t>
            </a:r>
            <a:r>
              <a:rPr lang="cs-CZ" b="1" dirty="0"/>
              <a:t>HW </a:t>
            </a:r>
            <a:r>
              <a:rPr lang="cs-CZ" b="1" dirty="0" err="1"/>
              <a:t>Win</a:t>
            </a:r>
            <a:r>
              <a:rPr lang="cs-CZ" b="1" dirty="0"/>
              <a:t> </a:t>
            </a:r>
            <a:r>
              <a:rPr lang="cs-CZ" dirty="0"/>
              <a:t>+ </a:t>
            </a:r>
            <a:r>
              <a:rPr lang="cs-CZ" b="1" dirty="0"/>
              <a:t>-</a:t>
            </a:r>
            <a:r>
              <a:rPr lang="cs-CZ" dirty="0"/>
              <a:t> Snímek obrazovky</a:t>
            </a:r>
          </a:p>
          <a:p>
            <a:r>
              <a:rPr lang="cs-CZ" dirty="0" smtClean="0"/>
              <a:t>Slot pro SIM kartu</a:t>
            </a:r>
          </a:p>
          <a:p>
            <a:r>
              <a:rPr lang="cs-CZ" dirty="0" smtClean="0"/>
              <a:t>Zámek </a:t>
            </a:r>
            <a:r>
              <a:rPr lang="cs-CZ" dirty="0"/>
              <a:t>otáčení obrazu </a:t>
            </a:r>
            <a:r>
              <a:rPr lang="cs-CZ" sz="1800" dirty="0"/>
              <a:t>(</a:t>
            </a:r>
            <a:r>
              <a:rPr lang="cs-CZ" sz="1800" dirty="0" err="1"/>
              <a:t>Win+O</a:t>
            </a:r>
            <a:r>
              <a:rPr lang="cs-CZ" sz="1800" dirty="0" smtClean="0"/>
              <a:t>)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58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Zahájení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Tlačítko Power</a:t>
            </a:r>
          </a:p>
          <a:p>
            <a:pPr lvl="1"/>
            <a:r>
              <a:rPr lang="cs-CZ" dirty="0" smtClean="0"/>
              <a:t>Někdy delší stisk (3 sec)</a:t>
            </a:r>
          </a:p>
          <a:p>
            <a:r>
              <a:rPr lang="cs-CZ" dirty="0" smtClean="0"/>
              <a:t>Zamykací obrazovka</a:t>
            </a:r>
          </a:p>
          <a:p>
            <a:pPr lvl="1"/>
            <a:r>
              <a:rPr lang="cs-CZ" dirty="0" smtClean="0"/>
              <a:t>Tah nahoru</a:t>
            </a:r>
          </a:p>
          <a:p>
            <a:r>
              <a:rPr lang="cs-CZ" dirty="0" smtClean="0"/>
              <a:t>Přihlášení do systému</a:t>
            </a:r>
          </a:p>
          <a:p>
            <a:pPr lvl="1"/>
            <a:r>
              <a:rPr lang="cs-CZ" dirty="0" smtClean="0"/>
              <a:t>Možnosti přihlášení: </a:t>
            </a:r>
            <a:r>
              <a:rPr lang="cs-CZ" dirty="0"/>
              <a:t>Heslo/Obrázkové heslo</a:t>
            </a:r>
          </a:p>
          <a:p>
            <a:pPr lvl="1"/>
            <a:r>
              <a:rPr lang="cs-CZ" dirty="0"/>
              <a:t>Možnosti usnadnění</a:t>
            </a:r>
            <a:r>
              <a:rPr lang="cs-CZ" dirty="0" smtClean="0"/>
              <a:t>: Předčítání, Lupa, Klávesnice na obrazovce…</a:t>
            </a:r>
            <a:endParaRPr lang="cs-CZ" dirty="0"/>
          </a:p>
          <a:p>
            <a:pPr lvl="1"/>
            <a:r>
              <a:rPr lang="cs-CZ" dirty="0" smtClean="0"/>
              <a:t>Sítě: Režim v letadle, Wi-Fi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66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 plocha - Desktop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Hlavní panel</a:t>
            </a:r>
          </a:p>
          <a:p>
            <a:pPr lvl="1"/>
            <a:r>
              <a:rPr lang="cs-CZ" dirty="0" smtClean="0"/>
              <a:t>Tlačítko Start – </a:t>
            </a:r>
            <a:r>
              <a:rPr lang="cs-CZ" dirty="0"/>
              <a:t>přepnutí na Úvodní </a:t>
            </a:r>
            <a:r>
              <a:rPr lang="cs-CZ" dirty="0" smtClean="0"/>
              <a:t>obrazovku</a:t>
            </a:r>
          </a:p>
          <a:p>
            <a:pPr lvl="2"/>
            <a:r>
              <a:rPr lang="cs-CZ" dirty="0" smtClean="0"/>
              <a:t>Podrž a pusť -&gt; Administrátorská místní nabídka</a:t>
            </a:r>
          </a:p>
          <a:p>
            <a:pPr lvl="1"/>
            <a:r>
              <a:rPr lang="cs-CZ" dirty="0" smtClean="0"/>
              <a:t>Internet Explorer (klasický)</a:t>
            </a:r>
          </a:p>
          <a:p>
            <a:pPr lvl="1"/>
            <a:r>
              <a:rPr lang="cs-CZ" dirty="0" smtClean="0"/>
              <a:t>Windows </a:t>
            </a:r>
            <a:r>
              <a:rPr lang="cs-CZ" dirty="0" err="1" smtClean="0"/>
              <a:t>Store</a:t>
            </a:r>
            <a:r>
              <a:rPr lang="cs-CZ" dirty="0" smtClean="0"/>
              <a:t> (účet Microsoft = MSID)</a:t>
            </a:r>
          </a:p>
          <a:p>
            <a:pPr lvl="1"/>
            <a:r>
              <a:rPr lang="cs-CZ" dirty="0" smtClean="0"/>
              <a:t>Oznamovací oblast</a:t>
            </a:r>
          </a:p>
          <a:p>
            <a:pPr lvl="2"/>
            <a:r>
              <a:rPr lang="cs-CZ" dirty="0" smtClean="0"/>
              <a:t>Klávesnice</a:t>
            </a:r>
          </a:p>
          <a:p>
            <a:pPr lvl="2"/>
            <a:r>
              <a:rPr lang="cs-CZ" dirty="0" smtClean="0"/>
              <a:t>Zprávy z Centra akcí</a:t>
            </a:r>
          </a:p>
          <a:p>
            <a:pPr lvl="2"/>
            <a:r>
              <a:rPr lang="cs-CZ" dirty="0" smtClean="0"/>
              <a:t>Napájení</a:t>
            </a:r>
          </a:p>
          <a:p>
            <a:pPr lvl="2"/>
            <a:r>
              <a:rPr lang="cs-CZ" dirty="0" smtClean="0"/>
              <a:t>Sítě</a:t>
            </a:r>
          </a:p>
          <a:p>
            <a:pPr lvl="2"/>
            <a:r>
              <a:rPr lang="cs-CZ" dirty="0" smtClean="0"/>
              <a:t>Hlasitost</a:t>
            </a:r>
          </a:p>
          <a:p>
            <a:pPr lvl="2"/>
            <a:r>
              <a:rPr lang="cs-CZ" dirty="0" smtClean="0"/>
              <a:t>Datum a čas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31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Ovládání dotykem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3200" u="sng" dirty="0">
                <a:solidFill>
                  <a:srgbClr val="FFC000"/>
                </a:solidFill>
              </a:rPr>
              <a:t>BŘÍŠKA PRSTŮ, NE NEHTY, NETLAČIT</a:t>
            </a:r>
            <a:r>
              <a:rPr lang="cs-CZ" sz="3200" u="sng" dirty="0" smtClean="0">
                <a:solidFill>
                  <a:srgbClr val="FFC000"/>
                </a:solidFill>
              </a:rPr>
              <a:t>!</a:t>
            </a:r>
            <a:endParaRPr lang="cs-CZ" sz="3200" u="sng" dirty="0">
              <a:solidFill>
                <a:srgbClr val="FFC000"/>
              </a:solidFill>
            </a:endParaRPr>
          </a:p>
          <a:p>
            <a:pPr lvl="1"/>
            <a:r>
              <a:rPr lang="cs-CZ" dirty="0" smtClean="0"/>
              <a:t>Suché/mokré prsty</a:t>
            </a:r>
          </a:p>
          <a:p>
            <a:r>
              <a:rPr lang="cs-CZ" dirty="0" smtClean="0"/>
              <a:t>Klepnutí – kliknutí myší</a:t>
            </a:r>
            <a:endParaRPr lang="cs-CZ" dirty="0"/>
          </a:p>
          <a:p>
            <a:r>
              <a:rPr lang="cs-CZ" dirty="0" smtClean="0"/>
              <a:t>Poklepání – </a:t>
            </a:r>
            <a:r>
              <a:rPr lang="cs-CZ" dirty="0" smtClean="0"/>
              <a:t>dvojklik (</a:t>
            </a:r>
            <a:r>
              <a:rPr lang="cs-CZ" dirty="0" err="1" smtClean="0"/>
              <a:t>doubleclick</a:t>
            </a:r>
            <a:r>
              <a:rPr lang="cs-CZ" dirty="0" smtClean="0"/>
              <a:t>)</a:t>
            </a:r>
            <a:r>
              <a:rPr lang="cs-CZ" dirty="0" smtClean="0"/>
              <a:t> </a:t>
            </a:r>
            <a:r>
              <a:rPr lang="cs-CZ" dirty="0" smtClean="0"/>
              <a:t>myší</a:t>
            </a:r>
            <a:endParaRPr lang="cs-CZ" dirty="0"/>
          </a:p>
          <a:p>
            <a:r>
              <a:rPr lang="cs-CZ" dirty="0"/>
              <a:t>Podržet &amp; pustit – místní nabídka!</a:t>
            </a:r>
          </a:p>
          <a:p>
            <a:r>
              <a:rPr lang="cs-CZ" dirty="0"/>
              <a:t>Podržet &amp; </a:t>
            </a:r>
            <a:r>
              <a:rPr lang="cs-CZ" dirty="0" smtClean="0"/>
              <a:t>posunout </a:t>
            </a:r>
            <a:r>
              <a:rPr lang="cs-CZ" dirty="0"/>
              <a:t>– </a:t>
            </a:r>
            <a:r>
              <a:rPr lang="cs-CZ" dirty="0" smtClean="0"/>
              <a:t>přesun objektu (ikona, dlaždice)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700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Ovládání dotykem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Tah z okraje</a:t>
            </a:r>
          </a:p>
          <a:p>
            <a:pPr lvl="1"/>
            <a:r>
              <a:rPr lang="cs-CZ" dirty="0" smtClean="0"/>
              <a:t>Z pravého okraje: Panel ovládacích tlačítek = </a:t>
            </a:r>
            <a:r>
              <a:rPr lang="cs-CZ" b="1" dirty="0" smtClean="0"/>
              <a:t>Šém</a:t>
            </a:r>
            <a:r>
              <a:rPr lang="cs-CZ" dirty="0" smtClean="0"/>
              <a:t> (</a:t>
            </a:r>
            <a:r>
              <a:rPr lang="cs-CZ" dirty="0" err="1" smtClean="0"/>
              <a:t>Charm</a:t>
            </a:r>
            <a:r>
              <a:rPr lang="cs-CZ" dirty="0" smtClean="0"/>
              <a:t>)</a:t>
            </a:r>
            <a:endParaRPr lang="cs-CZ" b="1" dirty="0" smtClean="0"/>
          </a:p>
          <a:p>
            <a:pPr lvl="2"/>
            <a:r>
              <a:rPr lang="cs-CZ" dirty="0" smtClean="0"/>
              <a:t>Hledat – vyhledávání obsahu</a:t>
            </a:r>
          </a:p>
          <a:p>
            <a:pPr lvl="2"/>
            <a:r>
              <a:rPr lang="cs-CZ" dirty="0"/>
              <a:t>Sdílet – </a:t>
            </a:r>
            <a:r>
              <a:rPr lang="cs-CZ" dirty="0" smtClean="0"/>
              <a:t>sdílení </a:t>
            </a:r>
            <a:r>
              <a:rPr lang="cs-CZ" dirty="0"/>
              <a:t>souborů, fotografií nebo webových stránek</a:t>
            </a:r>
            <a:endParaRPr lang="cs-CZ" dirty="0" smtClean="0"/>
          </a:p>
          <a:p>
            <a:pPr lvl="2"/>
            <a:r>
              <a:rPr lang="cs-CZ" dirty="0" smtClean="0"/>
              <a:t>Start </a:t>
            </a:r>
            <a:r>
              <a:rPr lang="cs-CZ" dirty="0"/>
              <a:t>– </a:t>
            </a:r>
            <a:r>
              <a:rPr lang="cs-CZ" dirty="0" smtClean="0"/>
              <a:t>přepnutí </a:t>
            </a:r>
            <a:r>
              <a:rPr lang="cs-CZ" dirty="0"/>
              <a:t>na Úvodní </a:t>
            </a:r>
            <a:r>
              <a:rPr lang="cs-CZ" dirty="0" smtClean="0"/>
              <a:t>obrazovku</a:t>
            </a:r>
          </a:p>
          <a:p>
            <a:pPr lvl="2"/>
            <a:r>
              <a:rPr lang="cs-CZ" dirty="0" smtClean="0"/>
              <a:t>Zařízení – Přehrát, Tisknout, Promítat (</a:t>
            </a:r>
            <a:r>
              <a:rPr lang="cs-CZ" dirty="0" err="1" smtClean="0"/>
              <a:t>Wi</a:t>
            </a:r>
            <a:r>
              <a:rPr lang="cs-CZ" dirty="0" smtClean="0"/>
              <a:t>-Di bezdrátový display)</a:t>
            </a:r>
          </a:p>
          <a:p>
            <a:pPr lvl="2"/>
            <a:r>
              <a:rPr lang="cs-CZ" dirty="0" smtClean="0"/>
              <a:t>Nastavení </a:t>
            </a:r>
            <a:r>
              <a:rPr lang="cs-CZ" dirty="0"/>
              <a:t>– </a:t>
            </a:r>
            <a:r>
              <a:rPr lang="cs-CZ" dirty="0" smtClean="0"/>
              <a:t>Sítě, Hlasitost, Jas, Oznámení, Vypnutí, Klávesnice</a:t>
            </a:r>
            <a:br>
              <a:rPr lang="cs-CZ" dirty="0" smtClean="0"/>
            </a:br>
            <a:r>
              <a:rPr lang="cs-CZ" dirty="0" smtClean="0"/>
              <a:t>                      Změnit nastavení počítače!</a:t>
            </a:r>
            <a:br>
              <a:rPr lang="cs-CZ" dirty="0" smtClean="0"/>
            </a:br>
            <a:r>
              <a:rPr lang="cs-CZ" dirty="0" smtClean="0"/>
              <a:t>                      V aplikaci pro MUI -&gt; nastavení aplikace!</a:t>
            </a:r>
          </a:p>
          <a:p>
            <a:pPr lvl="1"/>
            <a:r>
              <a:rPr lang="cs-CZ" dirty="0" smtClean="0"/>
              <a:t>Z levého okraje: Seznam běžících aplikací, přepínání mezi aplikacemi (Plocha je aplikace pro moderní uživatelské rozhraní (MUI))</a:t>
            </a:r>
          </a:p>
          <a:p>
            <a:pPr lvl="1"/>
            <a:r>
              <a:rPr lang="cs-CZ" dirty="0" smtClean="0"/>
              <a:t>Z horního okraje: Zavření aplikace</a:t>
            </a:r>
          </a:p>
          <a:p>
            <a:pPr lvl="1"/>
            <a:r>
              <a:rPr lang="cs-CZ" dirty="0" smtClean="0"/>
              <a:t>Z dolního okraje: Zobrazení příkazů aplikace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6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Ovládání dotykem III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Posun </a:t>
            </a:r>
            <a:r>
              <a:rPr lang="cs-CZ" dirty="0"/>
              <a:t>– </a:t>
            </a:r>
            <a:r>
              <a:rPr lang="cs-CZ" dirty="0" smtClean="0"/>
              <a:t>listování</a:t>
            </a:r>
          </a:p>
          <a:p>
            <a:pPr lvl="1"/>
            <a:r>
              <a:rPr lang="cs-CZ" dirty="0" smtClean="0"/>
              <a:t>Aplikace Kamera -&gt; pořízené snímky</a:t>
            </a:r>
            <a:endParaRPr lang="cs-CZ" dirty="0"/>
          </a:p>
          <a:p>
            <a:r>
              <a:rPr lang="cs-CZ" dirty="0"/>
              <a:t>Změna </a:t>
            </a:r>
            <a:r>
              <a:rPr lang="cs-CZ" dirty="0" smtClean="0"/>
              <a:t>velikosti</a:t>
            </a:r>
          </a:p>
          <a:p>
            <a:pPr lvl="1"/>
            <a:r>
              <a:rPr lang="cs-CZ" smtClean="0"/>
              <a:t>Aplikace </a:t>
            </a:r>
            <a:r>
              <a:rPr lang="cs-CZ" smtClean="0"/>
              <a:t>Fotografie</a:t>
            </a:r>
            <a:endParaRPr lang="cs-CZ" dirty="0"/>
          </a:p>
          <a:p>
            <a:r>
              <a:rPr lang="cs-CZ" dirty="0" smtClean="0"/>
              <a:t>Otočení</a:t>
            </a:r>
          </a:p>
          <a:p>
            <a:pPr lvl="1"/>
            <a:r>
              <a:rPr lang="cs-CZ" dirty="0" smtClean="0"/>
              <a:t>Aplikace Google </a:t>
            </a:r>
            <a:r>
              <a:rPr lang="cs-CZ" dirty="0" err="1" smtClean="0"/>
              <a:t>Earth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66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Úvodní obrazovka Start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Přihlášený uživatel</a:t>
            </a:r>
          </a:p>
          <a:p>
            <a:pPr lvl="1"/>
            <a:r>
              <a:rPr lang="cs-CZ" dirty="0" smtClean="0"/>
              <a:t>Změnit obrázek účtu</a:t>
            </a:r>
          </a:p>
          <a:p>
            <a:pPr lvl="2"/>
            <a:r>
              <a:rPr lang="cs-CZ" dirty="0" smtClean="0"/>
              <a:t>Rychlý způsob přístupu k nastavením účtů a počítače</a:t>
            </a:r>
          </a:p>
          <a:p>
            <a:pPr lvl="1"/>
            <a:r>
              <a:rPr lang="cs-CZ" dirty="0" smtClean="0"/>
              <a:t>Uzamknout, Odhlásit se</a:t>
            </a:r>
          </a:p>
          <a:p>
            <a:pPr lvl="1"/>
            <a:r>
              <a:rPr lang="cs-CZ" dirty="0" smtClean="0"/>
              <a:t>Přepnout účet</a:t>
            </a:r>
          </a:p>
          <a:p>
            <a:r>
              <a:rPr lang="cs-CZ" dirty="0" smtClean="0"/>
              <a:t>Vypnout</a:t>
            </a:r>
          </a:p>
          <a:p>
            <a:r>
              <a:rPr lang="cs-CZ" dirty="0" smtClean="0"/>
              <a:t>Hledat</a:t>
            </a:r>
          </a:p>
          <a:p>
            <a:r>
              <a:rPr lang="cs-CZ" dirty="0" smtClean="0"/>
              <a:t>Aplikace (všechny aplikace -&gt; tah nahoru)</a:t>
            </a:r>
          </a:p>
          <a:p>
            <a:pPr lvl="1"/>
            <a:r>
              <a:rPr lang="cs-CZ" dirty="0" smtClean="0"/>
              <a:t>Připnout aplikaci na úvodní obrazovku/Připnout na hlavní panel</a:t>
            </a:r>
          </a:p>
          <a:p>
            <a:pPr lvl="1"/>
            <a:r>
              <a:rPr lang="cs-CZ" dirty="0" smtClean="0"/>
              <a:t>Organizace dlaždic</a:t>
            </a:r>
          </a:p>
          <a:p>
            <a:pPr lvl="1"/>
            <a:r>
              <a:rPr lang="cs-CZ" dirty="0" smtClean="0"/>
              <a:t>Spustit jako správce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6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Dotyková klávesnice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Objeví se v okamžiku, kdy je jí třeba, nebo ji vyvolám ikonou na Hlavním panelu či pomocí Šému -&gt; Nastavení</a:t>
            </a:r>
          </a:p>
          <a:p>
            <a:r>
              <a:rPr lang="cs-CZ" dirty="0" smtClean="0"/>
              <a:t>Rozložení klávesnice</a:t>
            </a:r>
          </a:p>
          <a:p>
            <a:pPr lvl="1"/>
            <a:r>
              <a:rPr lang="cs-CZ" dirty="0" smtClean="0"/>
              <a:t>Na celou šířku obrazovky</a:t>
            </a:r>
          </a:p>
          <a:p>
            <a:pPr lvl="1"/>
            <a:r>
              <a:rPr lang="cs-CZ" dirty="0" smtClean="0"/>
              <a:t>Panel pro rukopis</a:t>
            </a:r>
          </a:p>
          <a:p>
            <a:pPr lvl="1"/>
            <a:r>
              <a:rPr lang="cs-CZ" dirty="0" smtClean="0"/>
              <a:t>Velké/malé znaky, numerická klávesnice, </a:t>
            </a:r>
            <a:r>
              <a:rPr lang="cs-CZ" dirty="0" err="1" smtClean="0"/>
              <a:t>emotikony</a:t>
            </a:r>
            <a:endParaRPr lang="cs-CZ" dirty="0" smtClean="0"/>
          </a:p>
          <a:p>
            <a:pPr lvl="1"/>
            <a:r>
              <a:rPr lang="cs-CZ" dirty="0" smtClean="0"/>
              <a:t>Podrž prst na klávese -&gt; alternativní znaky</a:t>
            </a:r>
          </a:p>
          <a:p>
            <a:r>
              <a:rPr lang="cs-CZ" dirty="0"/>
              <a:t>Podrobnosti na</a:t>
            </a:r>
            <a:br>
              <a:rPr lang="cs-CZ" dirty="0"/>
            </a:b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windows.microsoft.com/cs-cz/windows-8/using-touch-keyboard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86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Nastavení počítače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Šém -&gt; Nastavení -&gt; Změnit nastavení počítače</a:t>
            </a:r>
          </a:p>
          <a:p>
            <a:r>
              <a:rPr lang="cs-CZ" dirty="0" smtClean="0"/>
              <a:t>Počítač a zařízení</a:t>
            </a:r>
          </a:p>
          <a:p>
            <a:r>
              <a:rPr lang="cs-CZ" dirty="0" smtClean="0"/>
              <a:t>Účty</a:t>
            </a:r>
          </a:p>
          <a:p>
            <a:r>
              <a:rPr lang="cs-CZ" dirty="0" smtClean="0"/>
              <a:t>Síť</a:t>
            </a:r>
          </a:p>
          <a:p>
            <a:r>
              <a:rPr lang="cs-CZ" dirty="0" smtClean="0"/>
              <a:t>Aktualizace a obnovení</a:t>
            </a:r>
          </a:p>
          <a:p>
            <a:r>
              <a:rPr lang="cs-CZ" dirty="0" smtClean="0"/>
              <a:t>Ovládací panely…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61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sz="5400" dirty="0" smtClean="0"/>
              <a:t>Děkuji za pozornost</a:t>
            </a:r>
            <a:endParaRPr lang="cs-CZ" sz="5400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s</a:t>
            </a:r>
            <a:r>
              <a:rPr lang="cs-CZ" sz="2400" dirty="0" smtClean="0"/>
              <a:t>imko.tomas@kostka-skola.cz</a:t>
            </a:r>
            <a:endParaRPr lang="cs-CZ" sz="2400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192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xed_powerpoint_16x9_2012-08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4" id="{FA648B46-5DFB-4817-A984-0EDF8C590859}" vid="{9C3AC370-3180-4625-AB9F-69495A826E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CE513F370EBC24DB3058E48E01F3A2B" ma:contentTypeVersion="1" ma:contentTypeDescription="Vytvoří nový dokument" ma:contentTypeScope="" ma:versionID="0f71cd1b7ca38315f7d305545b15fb92">
  <xsd:schema xmlns:xsd="http://www.w3.org/2001/XMLSchema" xmlns:xs="http://www.w3.org/2001/XMLSchema" xmlns:p="http://schemas.microsoft.com/office/2006/metadata/properties" xmlns:ns2="d19d6491-b662-4d98-996c-1e38fe9d0183" targetNamespace="http://schemas.microsoft.com/office/2006/metadata/properties" ma:root="true" ma:fieldsID="c7d50061927b9b77762b595bd42e59e9" ns2:_="">
    <xsd:import namespace="d19d6491-b662-4d98-996c-1e38fe9d018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d6491-b662-4d98-996c-1e38fe9d01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7043CA-DE95-4BE6-BD7E-E6ADDDF161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9d6491-b662-4d98-996c-1e38fe9d01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0B5DD7-4F81-4539-BEEE-DE05DE870D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F33400-E7C1-402A-9D11-37931DDB173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19d6491-b662-4d98-996c-1e38fe9d0183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550</Words>
  <Application>Microsoft Office PowerPoint</Application>
  <PresentationFormat>Předvádění na obrazovce (16:9)</PresentationFormat>
  <Paragraphs>121</Paragraphs>
  <Slides>15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Arial</vt:lpstr>
      <vt:lpstr>Calibri</vt:lpstr>
      <vt:lpstr>boxed_powerpoint_16x9_2012-08</vt:lpstr>
      <vt:lpstr>Základy práce s tabletem na platformě Windows 8.1  Tomáš Šimko </vt:lpstr>
      <vt:lpstr>Úvod do tématu:</vt:lpstr>
      <vt:lpstr>Co je to tablet</vt:lpstr>
      <vt:lpstr>Tlačítka, dírky a štěrbiny I</vt:lpstr>
      <vt:lpstr>Tlačítka, dírky a štěrbiny II</vt:lpstr>
      <vt:lpstr>Tlačítka, dírky a štěrbiny III</vt:lpstr>
      <vt:lpstr>Zahájení práce</vt:lpstr>
      <vt:lpstr>Pracovní plocha - Desktop</vt:lpstr>
      <vt:lpstr>Ovládání dotykem I</vt:lpstr>
      <vt:lpstr>Ovládání dotykem II</vt:lpstr>
      <vt:lpstr>Ovládání dotykem III</vt:lpstr>
      <vt:lpstr>Úvodní obrazovka Start</vt:lpstr>
      <vt:lpstr>Dotyková klávesnice</vt:lpstr>
      <vt:lpstr>Nastavení počítače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Účet Microsoft</dc:creator>
  <cp:lastModifiedBy>Tomáš Šimko MSID DOTKIN</cp:lastModifiedBy>
  <cp:revision>30</cp:revision>
  <dcterms:created xsi:type="dcterms:W3CDTF">2014-10-07T08:27:59Z</dcterms:created>
  <dcterms:modified xsi:type="dcterms:W3CDTF">2015-01-10T07:28:04Z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0x0101009CE513F370EBC24DB3058E48E01F3A2B</vt:lpwstr>
  </property>
  <property fmtid="{D5CDD505-2E9C-101B-9397-08002B2CF9AE}" pid="3" name="IsMyDocuments">
    <vt:bool>true</vt:bool>
  </property>
</Properties>
</file>