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notesMasterIdLst>
    <p:notesMasterId r:id="rId20"/>
  </p:notesMasterIdLst>
  <p:sldIdLst>
    <p:sldId id="259" r:id="rId5"/>
    <p:sldId id="309" r:id="rId6"/>
    <p:sldId id="321" r:id="rId7"/>
    <p:sldId id="310" r:id="rId8"/>
    <p:sldId id="311" r:id="rId9"/>
    <p:sldId id="312" r:id="rId10"/>
    <p:sldId id="313" r:id="rId11"/>
    <p:sldId id="314" r:id="rId12"/>
    <p:sldId id="315" r:id="rId13"/>
    <p:sldId id="317" r:id="rId14"/>
    <p:sldId id="316" r:id="rId15"/>
    <p:sldId id="318" r:id="rId16"/>
    <p:sldId id="319" r:id="rId17"/>
    <p:sldId id="320" r:id="rId18"/>
    <p:sldId id="322" r:id="rId19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6866" autoAdjust="0"/>
  </p:normalViewPr>
  <p:slideViewPr>
    <p:cSldViewPr>
      <p:cViewPr varScale="1">
        <p:scale>
          <a:sx n="93" d="100"/>
          <a:sy n="93" d="100"/>
        </p:scale>
        <p:origin x="544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26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835A4-60F7-44ED-8EFD-BEEA171BCEF9}" type="datetimeFigureOut">
              <a:rPr lang="cs-CZ" smtClean="0"/>
              <a:t>15. 1. 2015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72D31-BA1C-4AC9-9613-9D2BCD5B9C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31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2D31-BA1C-4AC9-9613-9D2BCD5B9C2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4717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735807"/>
            <a:ext cx="9144000" cy="440769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sz="135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" name="Picture 12" descr="logoSCI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250031"/>
            <a:ext cx="1681162" cy="39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4213" y="1707356"/>
            <a:ext cx="7772400" cy="1406129"/>
          </a:xfrm>
        </p:spPr>
        <p:txBody>
          <a:bodyPr/>
          <a:lstStyle>
            <a:lvl1pPr algn="ctr">
              <a:defRPr sz="3300" b="0" smtClean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900114" y="3489723"/>
            <a:ext cx="7343775" cy="1134665"/>
          </a:xfrm>
        </p:spPr>
        <p:txBody>
          <a:bodyPr/>
          <a:lstStyle>
            <a:lvl1pPr marL="0" indent="0" algn="ctr">
              <a:buFontTx/>
              <a:buNone/>
              <a:defRPr sz="1800" smtClean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podnadpisů.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DA6CFC-3899-424E-BE54-C5372ADFCB50}" type="slidenum">
              <a:rPr lang="cs-CZ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260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FE7AD-C695-488B-8D6B-245DBF3F3ECF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5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1473B-88C1-4C67-8BCD-2B0DA1C70DA4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12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BCF8A-A79C-4A1C-BF72-66D321FCF935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0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4B9B8-CC84-4AA7-A13E-8B9CF3337D75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25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B1D53-8B66-4888-952C-BB224CFB12BE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2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10248-4795-4EF9-99F1-0DA4B70CE9DC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05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3E740-4309-462D-BF2A-DBA3D27B5B64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5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B2A36-47E2-411D-9E54-105344CDE0C5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34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2E727-FE18-444D-8A19-4212A443CD24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7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15114" y="357188"/>
            <a:ext cx="2071687" cy="423743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95289" y="357188"/>
            <a:ext cx="6067425" cy="423743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446CD-E819-4D7E-969D-AA5D56248DE1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52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583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7046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282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4198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3521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31029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865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0462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8132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1179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5556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38901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5704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2921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50903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6745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347613"/>
            <a:ext cx="4038600" cy="3247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347613"/>
            <a:ext cx="4038600" cy="3247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77709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47614"/>
            <a:ext cx="4040188" cy="576064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923678"/>
            <a:ext cx="4040188" cy="2670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347614"/>
            <a:ext cx="4041775" cy="576064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923678"/>
            <a:ext cx="4041775" cy="2670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8590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12517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76856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843558"/>
            <a:ext cx="3008313" cy="5760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843557"/>
            <a:ext cx="5111750" cy="37510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19621"/>
            <a:ext cx="3008313" cy="31750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46316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843558"/>
            <a:ext cx="5486400" cy="27021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2470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3088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843557"/>
            <a:ext cx="2057400" cy="375106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843557"/>
            <a:ext cx="6019800" cy="375106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694BF-EC82-438D-8CBB-65B2DEBBB1C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symbol pro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95486"/>
            <a:ext cx="4104456" cy="28803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909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8938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sz="135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357187"/>
            <a:ext cx="8229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5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D9FDC5-9B77-429A-BDCE-0AFE489F8CFB}" type="slidenum">
              <a:rPr lang="cs-CZ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2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  <a:endParaRPr lang="en-US" smtClean="0"/>
          </a:p>
          <a:p>
            <a:pPr lvl="3"/>
            <a:endParaRPr lang="cs-CZ" smtClean="0"/>
          </a:p>
          <a:p>
            <a:pPr lvl="3"/>
            <a:endParaRPr lang="cs-CZ" smtClean="0"/>
          </a:p>
        </p:txBody>
      </p:sp>
      <p:pic>
        <p:nvPicPr>
          <p:cNvPr id="1032" name="Picture 12" descr="logoSCIO"/>
          <p:cNvPicPr>
            <a:picLocks noChangeAspect="1" noChangeArrowheads="1"/>
          </p:cNvPicPr>
          <p:nvPr/>
        </p:nvPicPr>
        <p:blipFill>
          <a:blip r:embed="rId3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250031"/>
            <a:ext cx="1681162" cy="39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60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651" r:id="rId27"/>
    <p:sldLayoutId id="2147483652" r:id="rId28"/>
    <p:sldLayoutId id="2147483653" r:id="rId29"/>
    <p:sldLayoutId id="2147483654" r:id="rId30"/>
    <p:sldLayoutId id="2147483655" r:id="rId31"/>
    <p:sldLayoutId id="2147483656" r:id="rId32"/>
    <p:sldLayoutId id="2147483657" r:id="rId33"/>
    <p:sldLayoutId id="2147483658" r:id="rId34"/>
    <p:sldLayoutId id="2147483659" r:id="rId3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Tahoma" pitchFamily="34" charset="0"/>
        </a:defRPr>
      </a:lvl9pPr>
    </p:titleStyle>
    <p:bodyStyle>
      <a:lvl1pPr marL="404813" indent="-404813" algn="l" rtl="0" eaLnBrk="0" fontAlgn="base" hangingPunct="0">
        <a:spcBef>
          <a:spcPct val="20000"/>
        </a:spcBef>
        <a:spcAft>
          <a:spcPct val="0"/>
        </a:spcAft>
        <a:buAutoNum type="arabicPeriod"/>
        <a:defRPr sz="2100">
          <a:solidFill>
            <a:schemeClr val="accent1"/>
          </a:solidFill>
          <a:latin typeface="+mn-lt"/>
          <a:ea typeface="+mn-ea"/>
          <a:cs typeface="+mn-cs"/>
        </a:defRPr>
      </a:lvl1pPr>
      <a:lvl2pPr marL="738188" indent="-19883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008460" indent="-135731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347788" indent="-134541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2072879" indent="-2857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2415779" indent="-2857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758679" indent="-2857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3101579" indent="-2857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3444479" indent="-2857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indows.microsoft.com/cs-cz/windows-8/using-touch-keyboard" TargetMode="Externa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dirty="0"/>
              <a:t>Základy práce s </a:t>
            </a:r>
            <a:r>
              <a:rPr lang="pl-PL" sz="4400" dirty="0" smtClean="0"/>
              <a:t>tabletem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 </a:t>
            </a:r>
            <a:r>
              <a:rPr lang="pl-PL" dirty="0"/>
              <a:t>platformě Windows </a:t>
            </a:r>
            <a:r>
              <a:rPr lang="pl-PL" dirty="0" smtClean="0"/>
              <a:t>8.1</a:t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sz="2400" dirty="0" smtClean="0"/>
              <a:t>Tomáš Šimko</a:t>
            </a:r>
            <a:r>
              <a:rPr lang="pl-PL" dirty="0"/>
              <a:t/>
            </a:r>
            <a:br>
              <a:rPr lang="pl-PL" dirty="0"/>
            </a:br>
            <a:endParaRPr lang="cs-CZ" dirty="0"/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549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Úvod do tématu: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cs-CZ" dirty="0"/>
              <a:t>Co je to tablet</a:t>
            </a:r>
          </a:p>
          <a:p>
            <a:pPr>
              <a:buFontTx/>
              <a:buChar char="•"/>
            </a:pPr>
            <a:r>
              <a:rPr lang="cs-CZ" dirty="0"/>
              <a:t>Tlačítka, dírky a štěrbiny</a:t>
            </a:r>
            <a:endParaRPr lang="en-US" dirty="0"/>
          </a:p>
          <a:p>
            <a:pPr>
              <a:buFontTx/>
              <a:buChar char="•"/>
            </a:pPr>
            <a:r>
              <a:rPr lang="cs-CZ" dirty="0"/>
              <a:t>Zahájení </a:t>
            </a:r>
            <a:r>
              <a:rPr lang="cs-CZ" dirty="0" smtClean="0"/>
              <a:t>práce</a:t>
            </a:r>
          </a:p>
          <a:p>
            <a:pPr>
              <a:buFontTx/>
              <a:buChar char="•"/>
            </a:pPr>
            <a:r>
              <a:rPr lang="cs-CZ" dirty="0" smtClean="0"/>
              <a:t>Pracovní plocha - Desktop</a:t>
            </a:r>
            <a:endParaRPr lang="cs-CZ" dirty="0"/>
          </a:p>
          <a:p>
            <a:pPr>
              <a:buFontTx/>
              <a:buChar char="•"/>
            </a:pPr>
            <a:r>
              <a:rPr lang="cs-CZ" dirty="0"/>
              <a:t>Dotykové ovládání</a:t>
            </a:r>
          </a:p>
          <a:p>
            <a:pPr>
              <a:buFontTx/>
              <a:buChar char="•"/>
            </a:pPr>
            <a:r>
              <a:rPr lang="cs-CZ" dirty="0" smtClean="0"/>
              <a:t>Úvodní obrazovka Start</a:t>
            </a:r>
            <a:endParaRPr lang="cs-CZ" dirty="0"/>
          </a:p>
          <a:p>
            <a:pPr>
              <a:buFontTx/>
              <a:buChar char="•"/>
            </a:pPr>
            <a:r>
              <a:rPr lang="cs-CZ" dirty="0" smtClean="0"/>
              <a:t>Dotyková klávesnice</a:t>
            </a:r>
            <a:endParaRPr lang="cs-CZ" dirty="0"/>
          </a:p>
          <a:p>
            <a:pPr>
              <a:buFontTx/>
              <a:buChar char="•"/>
            </a:pPr>
            <a:r>
              <a:rPr lang="cs-CZ" dirty="0" smtClean="0"/>
              <a:t>Nastavení počítače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813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to tablet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cs-CZ" dirty="0"/>
              <a:t>Přenosný počítač ve tvaru desky s integrovanou dotykovou obrazovkou.</a:t>
            </a:r>
          </a:p>
          <a:p>
            <a:pPr marL="457200" indent="-457200"/>
            <a:r>
              <a:rPr lang="cs-CZ" dirty="0" smtClean="0"/>
              <a:t>Dotyková (virtuální) </a:t>
            </a:r>
            <a:r>
              <a:rPr lang="cs-CZ" dirty="0"/>
              <a:t>klávesnice</a:t>
            </a:r>
          </a:p>
          <a:p>
            <a:pPr marL="457200" indent="-457200"/>
            <a:r>
              <a:rPr lang="cs-CZ" dirty="0" smtClean="0"/>
              <a:t>Stylus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449" y="3058274"/>
            <a:ext cx="1347308" cy="129614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445" y="2807590"/>
            <a:ext cx="2825865" cy="170504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58274"/>
            <a:ext cx="933372" cy="54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1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Tlačítka, dírky a </a:t>
            </a:r>
            <a:r>
              <a:rPr lang="cs-CZ" dirty="0" smtClean="0"/>
              <a:t>štěrbiny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MANUÁL! User </a:t>
            </a:r>
            <a:r>
              <a:rPr lang="cs-CZ" dirty="0" err="1"/>
              <a:t>G</a:t>
            </a:r>
            <a:r>
              <a:rPr lang="cs-CZ" dirty="0" err="1" smtClean="0"/>
              <a:t>uide</a:t>
            </a:r>
            <a:endParaRPr lang="cs-CZ" dirty="0" smtClean="0"/>
          </a:p>
          <a:p>
            <a:r>
              <a:rPr lang="cs-CZ" dirty="0" smtClean="0"/>
              <a:t>Tlačítko napájení – Power</a:t>
            </a:r>
          </a:p>
          <a:p>
            <a:pPr lvl="1"/>
            <a:r>
              <a:rPr lang="cs-CZ" dirty="0" smtClean="0"/>
              <a:t>Stisk delší než </a:t>
            </a:r>
            <a:r>
              <a:rPr lang="cs-CZ" dirty="0"/>
              <a:t>X</a:t>
            </a:r>
            <a:r>
              <a:rPr lang="cs-CZ" dirty="0" smtClean="0"/>
              <a:t> sekund = nouzové vypnutí</a:t>
            </a:r>
          </a:p>
          <a:p>
            <a:pPr lvl="1"/>
            <a:r>
              <a:rPr lang="cs-CZ" dirty="0" smtClean="0"/>
              <a:t>Probuzení z režimu spánku/hibernace (indikace LED)</a:t>
            </a:r>
          </a:p>
          <a:p>
            <a:r>
              <a:rPr lang="cs-CZ" dirty="0" smtClean="0"/>
              <a:t>USB, mikro USB -&gt; redukce</a:t>
            </a:r>
          </a:p>
          <a:p>
            <a:pPr lvl="1"/>
            <a:r>
              <a:rPr lang="cs-CZ" dirty="0" smtClean="0"/>
              <a:t>USB 3.0 (modrá)</a:t>
            </a:r>
          </a:p>
          <a:p>
            <a:r>
              <a:rPr lang="cs-CZ" dirty="0" smtClean="0"/>
              <a:t>Čtečka paměťových karet – SD karty, </a:t>
            </a:r>
            <a:r>
              <a:rPr lang="cs-CZ" dirty="0" err="1" smtClean="0"/>
              <a:t>MicroSD</a:t>
            </a:r>
            <a:endParaRPr lang="cs-CZ" dirty="0" smtClean="0"/>
          </a:p>
          <a:p>
            <a:pPr lvl="1"/>
            <a:r>
              <a:rPr lang="cs-CZ" dirty="0" smtClean="0"/>
              <a:t>Bezpečně odebrat hardware…</a:t>
            </a:r>
          </a:p>
          <a:p>
            <a:r>
              <a:rPr lang="cs-CZ" dirty="0" smtClean="0"/>
              <a:t>Konektor pro sluchátka/reproduktory/externí mikrofon (Combo audio </a:t>
            </a:r>
            <a:r>
              <a:rPr lang="cs-CZ" dirty="0" err="1" smtClean="0"/>
              <a:t>jack</a:t>
            </a:r>
            <a:r>
              <a:rPr lang="cs-CZ" dirty="0" smtClean="0"/>
              <a:t> 3,5 mm)</a:t>
            </a:r>
          </a:p>
          <a:p>
            <a:pPr lvl="1"/>
            <a:r>
              <a:rPr lang="cs-CZ" dirty="0" smtClean="0"/>
              <a:t>Nemusí podporovat klasické mikrofony</a:t>
            </a:r>
          </a:p>
          <a:p>
            <a:r>
              <a:rPr lang="cs-CZ" dirty="0" smtClean="0"/>
              <a:t>Tlačítko hlasitosti (+/-)</a:t>
            </a:r>
          </a:p>
          <a:p>
            <a:r>
              <a:rPr lang="cs-CZ" dirty="0" smtClean="0"/>
              <a:t>Tlačítko Novo – stisk při vypnutém počítači -&gt; Obnova systému, vstup do </a:t>
            </a:r>
            <a:r>
              <a:rPr lang="cs-CZ" dirty="0" err="1" smtClean="0"/>
              <a:t>BIOSu</a:t>
            </a:r>
            <a:r>
              <a:rPr lang="cs-CZ" dirty="0" smtClean="0"/>
              <a:t>, </a:t>
            </a:r>
            <a:r>
              <a:rPr lang="cs-CZ" dirty="0" err="1" smtClean="0"/>
              <a:t>Boot</a:t>
            </a:r>
            <a:r>
              <a:rPr lang="cs-CZ" dirty="0" smtClean="0"/>
              <a:t> menu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057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Tlačítka, dírky a </a:t>
            </a:r>
            <a:r>
              <a:rPr lang="cs-CZ" dirty="0" smtClean="0"/>
              <a:t>štěrbiny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Konektor napájení</a:t>
            </a:r>
          </a:p>
          <a:p>
            <a:r>
              <a:rPr lang="cs-CZ" dirty="0" smtClean="0"/>
              <a:t>Síťový konektor (RJ-45)</a:t>
            </a:r>
          </a:p>
          <a:p>
            <a:pPr lvl="1"/>
            <a:r>
              <a:rPr lang="cs-CZ" dirty="0" smtClean="0"/>
              <a:t>Připojení do počítačové sítě (LAN) pomocí kabelu</a:t>
            </a:r>
          </a:p>
          <a:p>
            <a:pPr lvl="1"/>
            <a:r>
              <a:rPr lang="cs-CZ" dirty="0" smtClean="0"/>
              <a:t>Externí síťová karta do USB</a:t>
            </a:r>
          </a:p>
          <a:p>
            <a:r>
              <a:rPr lang="cs-CZ" dirty="0" smtClean="0"/>
              <a:t>HDMI, mini HDMI -&gt; redukce</a:t>
            </a:r>
          </a:p>
          <a:p>
            <a:pPr lvl="1"/>
            <a:r>
              <a:rPr lang="cs-CZ" dirty="0" smtClean="0"/>
              <a:t>Přenos obrazu i zvuku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88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Tlačítka, dírky a </a:t>
            </a:r>
            <a:r>
              <a:rPr lang="cs-CZ" dirty="0" smtClean="0"/>
              <a:t>štěrbiny III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Webová kamera</a:t>
            </a:r>
          </a:p>
          <a:p>
            <a:pPr lvl="1"/>
            <a:r>
              <a:rPr lang="cs-CZ" dirty="0" smtClean="0"/>
              <a:t>Kontrolka kamery</a:t>
            </a:r>
          </a:p>
          <a:p>
            <a:pPr lvl="1"/>
            <a:r>
              <a:rPr lang="cs-CZ" dirty="0" smtClean="0"/>
              <a:t>Přední/zadní kamera</a:t>
            </a:r>
          </a:p>
          <a:p>
            <a:r>
              <a:rPr lang="cs-CZ" dirty="0"/>
              <a:t>Mikrofony</a:t>
            </a:r>
          </a:p>
          <a:p>
            <a:r>
              <a:rPr lang="cs-CZ" dirty="0" smtClean="0"/>
              <a:t>Čidlo osvětlení</a:t>
            </a:r>
          </a:p>
          <a:p>
            <a:r>
              <a:rPr lang="cs-CZ" dirty="0" smtClean="0"/>
              <a:t>Tlačítko Windows – přepnutí na Úvodní obrazovku</a:t>
            </a:r>
          </a:p>
          <a:p>
            <a:pPr lvl="1"/>
            <a:r>
              <a:rPr lang="cs-CZ" b="1" dirty="0"/>
              <a:t>HW </a:t>
            </a:r>
            <a:r>
              <a:rPr lang="cs-CZ" b="1" dirty="0" err="1"/>
              <a:t>Win</a:t>
            </a:r>
            <a:r>
              <a:rPr lang="cs-CZ" b="1" dirty="0"/>
              <a:t> </a:t>
            </a:r>
            <a:r>
              <a:rPr lang="cs-CZ" dirty="0"/>
              <a:t>+ </a:t>
            </a:r>
            <a:r>
              <a:rPr lang="cs-CZ" b="1" dirty="0"/>
              <a:t>+</a:t>
            </a:r>
            <a:r>
              <a:rPr lang="cs-CZ" dirty="0"/>
              <a:t> Předčítání, </a:t>
            </a:r>
            <a:r>
              <a:rPr lang="cs-CZ" b="1" dirty="0"/>
              <a:t>HW </a:t>
            </a:r>
            <a:r>
              <a:rPr lang="cs-CZ" b="1" dirty="0" err="1"/>
              <a:t>Win</a:t>
            </a:r>
            <a:r>
              <a:rPr lang="cs-CZ" b="1" dirty="0"/>
              <a:t> </a:t>
            </a:r>
            <a:r>
              <a:rPr lang="cs-CZ" dirty="0"/>
              <a:t>+ </a:t>
            </a:r>
            <a:r>
              <a:rPr lang="cs-CZ" b="1" dirty="0"/>
              <a:t>-</a:t>
            </a:r>
            <a:r>
              <a:rPr lang="cs-CZ" dirty="0"/>
              <a:t> Snímek obrazovky</a:t>
            </a:r>
          </a:p>
          <a:p>
            <a:r>
              <a:rPr lang="cs-CZ" dirty="0" smtClean="0"/>
              <a:t>Slot pro SIM kartu</a:t>
            </a:r>
          </a:p>
          <a:p>
            <a:r>
              <a:rPr lang="cs-CZ" dirty="0" smtClean="0"/>
              <a:t>Zámek </a:t>
            </a:r>
            <a:r>
              <a:rPr lang="cs-CZ" dirty="0"/>
              <a:t>otáčení obrazu </a:t>
            </a:r>
            <a:r>
              <a:rPr lang="cs-CZ" sz="1800" dirty="0"/>
              <a:t>(</a:t>
            </a:r>
            <a:r>
              <a:rPr lang="cs-CZ" sz="1800" dirty="0" err="1"/>
              <a:t>Win+O</a:t>
            </a:r>
            <a:r>
              <a:rPr lang="cs-CZ" sz="1800" dirty="0" smtClean="0"/>
              <a:t>)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58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Zahájení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Tlačítko Power</a:t>
            </a:r>
          </a:p>
          <a:p>
            <a:pPr lvl="1"/>
            <a:r>
              <a:rPr lang="cs-CZ" dirty="0" smtClean="0"/>
              <a:t>Někdy delší stisk (3 sec)</a:t>
            </a:r>
          </a:p>
          <a:p>
            <a:r>
              <a:rPr lang="cs-CZ" dirty="0" smtClean="0"/>
              <a:t>Zamykací obrazovka</a:t>
            </a:r>
          </a:p>
          <a:p>
            <a:pPr lvl="1"/>
            <a:r>
              <a:rPr lang="cs-CZ" dirty="0" smtClean="0"/>
              <a:t>Tah nahoru</a:t>
            </a:r>
          </a:p>
          <a:p>
            <a:r>
              <a:rPr lang="cs-CZ" dirty="0" smtClean="0"/>
              <a:t>Přihlášení do systému</a:t>
            </a:r>
          </a:p>
          <a:p>
            <a:pPr lvl="1"/>
            <a:r>
              <a:rPr lang="cs-CZ" dirty="0" smtClean="0"/>
              <a:t>Možnosti přihlášení: </a:t>
            </a:r>
            <a:r>
              <a:rPr lang="cs-CZ" dirty="0"/>
              <a:t>Heslo/Obrázkové heslo</a:t>
            </a:r>
          </a:p>
          <a:p>
            <a:pPr lvl="1"/>
            <a:r>
              <a:rPr lang="cs-CZ" dirty="0"/>
              <a:t>Možnosti usnadnění</a:t>
            </a:r>
            <a:r>
              <a:rPr lang="cs-CZ" dirty="0" smtClean="0"/>
              <a:t>: Předčítání, Lupa, Klávesnice na obrazovce…</a:t>
            </a:r>
            <a:endParaRPr lang="cs-CZ" dirty="0"/>
          </a:p>
          <a:p>
            <a:pPr lvl="1"/>
            <a:r>
              <a:rPr lang="cs-CZ" dirty="0" smtClean="0"/>
              <a:t>Sítě: Režim v letadle, Wi-Fi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166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 plocha - Desktop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Hlavní panel</a:t>
            </a:r>
          </a:p>
          <a:p>
            <a:pPr lvl="1"/>
            <a:r>
              <a:rPr lang="cs-CZ" dirty="0" smtClean="0"/>
              <a:t>Tlačítko Start – </a:t>
            </a:r>
            <a:r>
              <a:rPr lang="cs-CZ" dirty="0"/>
              <a:t>přepnutí na Úvodní </a:t>
            </a:r>
            <a:r>
              <a:rPr lang="cs-CZ" dirty="0" smtClean="0"/>
              <a:t>obrazovku</a:t>
            </a:r>
          </a:p>
          <a:p>
            <a:pPr lvl="2"/>
            <a:r>
              <a:rPr lang="cs-CZ" dirty="0" smtClean="0"/>
              <a:t>Podrž a pusť -&gt; Administrátorská místní nabídka</a:t>
            </a:r>
          </a:p>
          <a:p>
            <a:pPr lvl="1"/>
            <a:r>
              <a:rPr lang="cs-CZ" dirty="0" smtClean="0"/>
              <a:t>Internet Explorer (klasický)</a:t>
            </a:r>
          </a:p>
          <a:p>
            <a:pPr lvl="1"/>
            <a:r>
              <a:rPr lang="cs-CZ" dirty="0" smtClean="0"/>
              <a:t>Windows </a:t>
            </a:r>
            <a:r>
              <a:rPr lang="cs-CZ" dirty="0" err="1" smtClean="0"/>
              <a:t>Store</a:t>
            </a:r>
            <a:r>
              <a:rPr lang="cs-CZ" dirty="0" smtClean="0"/>
              <a:t> (účet Microsoft = MSID)</a:t>
            </a:r>
          </a:p>
          <a:p>
            <a:pPr lvl="1"/>
            <a:r>
              <a:rPr lang="cs-CZ" dirty="0" smtClean="0"/>
              <a:t>Oznamovací oblast</a:t>
            </a:r>
          </a:p>
          <a:p>
            <a:pPr lvl="2"/>
            <a:r>
              <a:rPr lang="cs-CZ" dirty="0" smtClean="0"/>
              <a:t>Klávesnice</a:t>
            </a:r>
          </a:p>
          <a:p>
            <a:pPr lvl="2"/>
            <a:r>
              <a:rPr lang="cs-CZ" dirty="0" smtClean="0"/>
              <a:t>Zprávy z Centra akcí</a:t>
            </a:r>
          </a:p>
          <a:p>
            <a:pPr lvl="2"/>
            <a:r>
              <a:rPr lang="cs-CZ" dirty="0" smtClean="0"/>
              <a:t>Napájení</a:t>
            </a:r>
          </a:p>
          <a:p>
            <a:pPr lvl="2"/>
            <a:r>
              <a:rPr lang="cs-CZ" dirty="0" smtClean="0"/>
              <a:t>Sítě</a:t>
            </a:r>
          </a:p>
          <a:p>
            <a:pPr lvl="2"/>
            <a:r>
              <a:rPr lang="cs-CZ" dirty="0" smtClean="0"/>
              <a:t>Hlasitost</a:t>
            </a:r>
          </a:p>
          <a:p>
            <a:pPr lvl="2"/>
            <a:r>
              <a:rPr lang="cs-CZ" dirty="0" smtClean="0"/>
              <a:t>Datum a čas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31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Ovládání dotykem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u="sng" dirty="0">
                <a:solidFill>
                  <a:srgbClr val="FFC000"/>
                </a:solidFill>
              </a:rPr>
              <a:t>BŘÍŠKA PRSTŮ, NE NEHTY, NETLAČIT</a:t>
            </a:r>
            <a:r>
              <a:rPr lang="cs-CZ" sz="3200" u="sng" dirty="0" smtClean="0">
                <a:solidFill>
                  <a:srgbClr val="FFC000"/>
                </a:solidFill>
              </a:rPr>
              <a:t>!</a:t>
            </a:r>
            <a:endParaRPr lang="cs-CZ" sz="3200" u="sng" dirty="0">
              <a:solidFill>
                <a:srgbClr val="FFC000"/>
              </a:solidFill>
            </a:endParaRPr>
          </a:p>
          <a:p>
            <a:pPr lvl="1"/>
            <a:r>
              <a:rPr lang="cs-CZ" dirty="0" smtClean="0"/>
              <a:t>Suché/mokré prsty</a:t>
            </a:r>
          </a:p>
          <a:p>
            <a:r>
              <a:rPr lang="cs-CZ" dirty="0" smtClean="0"/>
              <a:t>Klepnutí – kliknutí myší</a:t>
            </a:r>
            <a:endParaRPr lang="cs-CZ" dirty="0"/>
          </a:p>
          <a:p>
            <a:r>
              <a:rPr lang="cs-CZ" dirty="0" smtClean="0"/>
              <a:t>Poklepání – dvojklik (</a:t>
            </a:r>
            <a:r>
              <a:rPr lang="cs-CZ" dirty="0" err="1" smtClean="0"/>
              <a:t>doubleclick</a:t>
            </a:r>
            <a:r>
              <a:rPr lang="cs-CZ" dirty="0" smtClean="0"/>
              <a:t>) myší</a:t>
            </a:r>
            <a:endParaRPr lang="cs-CZ" dirty="0"/>
          </a:p>
          <a:p>
            <a:r>
              <a:rPr lang="cs-CZ" dirty="0"/>
              <a:t>Podržet &amp; pustit – místní nabídka!</a:t>
            </a:r>
          </a:p>
          <a:p>
            <a:r>
              <a:rPr lang="cs-CZ" dirty="0"/>
              <a:t>Podržet &amp; </a:t>
            </a:r>
            <a:r>
              <a:rPr lang="cs-CZ" dirty="0" smtClean="0"/>
              <a:t>posunout </a:t>
            </a:r>
            <a:r>
              <a:rPr lang="cs-CZ" dirty="0"/>
              <a:t>– </a:t>
            </a:r>
            <a:r>
              <a:rPr lang="cs-CZ" dirty="0" smtClean="0"/>
              <a:t>přesun objektu (ikona, dlaždice)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700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Ovládání dotykem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Tah z okraje</a:t>
            </a:r>
          </a:p>
          <a:p>
            <a:pPr lvl="1"/>
            <a:r>
              <a:rPr lang="cs-CZ" dirty="0" smtClean="0"/>
              <a:t>Z pravého okraje: Panel ovládacích tlačítek = </a:t>
            </a:r>
            <a:r>
              <a:rPr lang="cs-CZ" b="1" dirty="0" smtClean="0"/>
              <a:t>Šém</a:t>
            </a:r>
            <a:r>
              <a:rPr lang="cs-CZ" dirty="0" smtClean="0"/>
              <a:t> (</a:t>
            </a:r>
            <a:r>
              <a:rPr lang="cs-CZ" dirty="0" err="1" smtClean="0"/>
              <a:t>Charm</a:t>
            </a:r>
            <a:r>
              <a:rPr lang="cs-CZ" dirty="0" smtClean="0"/>
              <a:t>)</a:t>
            </a:r>
            <a:endParaRPr lang="cs-CZ" b="1" dirty="0" smtClean="0"/>
          </a:p>
          <a:p>
            <a:pPr lvl="2"/>
            <a:r>
              <a:rPr lang="cs-CZ" dirty="0" smtClean="0"/>
              <a:t>Hledat – vyhledávání obsahu</a:t>
            </a:r>
          </a:p>
          <a:p>
            <a:pPr lvl="2"/>
            <a:r>
              <a:rPr lang="cs-CZ" dirty="0"/>
              <a:t>Sdílet – </a:t>
            </a:r>
            <a:r>
              <a:rPr lang="cs-CZ" dirty="0" smtClean="0"/>
              <a:t>sdílení </a:t>
            </a:r>
            <a:r>
              <a:rPr lang="cs-CZ" dirty="0"/>
              <a:t>souborů, fotografií nebo webových stránek</a:t>
            </a:r>
            <a:endParaRPr lang="cs-CZ" dirty="0" smtClean="0"/>
          </a:p>
          <a:p>
            <a:pPr lvl="2"/>
            <a:r>
              <a:rPr lang="cs-CZ" dirty="0" smtClean="0"/>
              <a:t>Start </a:t>
            </a:r>
            <a:r>
              <a:rPr lang="cs-CZ" dirty="0"/>
              <a:t>– </a:t>
            </a:r>
            <a:r>
              <a:rPr lang="cs-CZ" dirty="0" smtClean="0"/>
              <a:t>přepnutí </a:t>
            </a:r>
            <a:r>
              <a:rPr lang="cs-CZ" dirty="0"/>
              <a:t>na Úvodní </a:t>
            </a:r>
            <a:r>
              <a:rPr lang="cs-CZ" dirty="0" smtClean="0"/>
              <a:t>obrazovku</a:t>
            </a:r>
          </a:p>
          <a:p>
            <a:pPr lvl="2"/>
            <a:r>
              <a:rPr lang="cs-CZ" dirty="0" smtClean="0"/>
              <a:t>Zařízení – Přehrát, Tisknout, Promítat (</a:t>
            </a:r>
            <a:r>
              <a:rPr lang="cs-CZ" dirty="0" err="1" smtClean="0"/>
              <a:t>Wi</a:t>
            </a:r>
            <a:r>
              <a:rPr lang="cs-CZ" dirty="0" smtClean="0"/>
              <a:t>-Di bezdrátový display)</a:t>
            </a:r>
          </a:p>
          <a:p>
            <a:pPr lvl="2"/>
            <a:r>
              <a:rPr lang="cs-CZ" dirty="0" smtClean="0"/>
              <a:t>Nastavení </a:t>
            </a:r>
            <a:r>
              <a:rPr lang="cs-CZ" dirty="0"/>
              <a:t>– </a:t>
            </a:r>
            <a:r>
              <a:rPr lang="cs-CZ" dirty="0" smtClean="0"/>
              <a:t>Sítě, Hlasitost, Jas, Oznámení, Vypnutí, Klávesnice</a:t>
            </a:r>
            <a:br>
              <a:rPr lang="cs-CZ" dirty="0" smtClean="0"/>
            </a:br>
            <a:r>
              <a:rPr lang="cs-CZ" dirty="0" smtClean="0"/>
              <a:t>                      Změnit nastavení počítače!</a:t>
            </a:r>
            <a:br>
              <a:rPr lang="cs-CZ" dirty="0" smtClean="0"/>
            </a:br>
            <a:r>
              <a:rPr lang="cs-CZ" dirty="0" smtClean="0"/>
              <a:t>                      V aplikaci pro MUI -&gt; nastavení aplikace!</a:t>
            </a:r>
          </a:p>
          <a:p>
            <a:pPr lvl="1"/>
            <a:r>
              <a:rPr lang="cs-CZ" dirty="0" smtClean="0"/>
              <a:t>Z levého okraje: Seznam běžících aplikací, přepínání mezi aplikacemi (Plocha je aplikace pro moderní uživatelské rozhraní (MUI))</a:t>
            </a:r>
          </a:p>
          <a:p>
            <a:pPr lvl="1"/>
            <a:r>
              <a:rPr lang="cs-CZ" dirty="0" smtClean="0"/>
              <a:t>Z horního okraje: Zavření aplikace</a:t>
            </a:r>
          </a:p>
          <a:p>
            <a:pPr lvl="1"/>
            <a:r>
              <a:rPr lang="cs-CZ" dirty="0" smtClean="0"/>
              <a:t>Z dolního okraje: Zobrazení příkazů aplikace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67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Ovládání dotykem III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Posun </a:t>
            </a:r>
            <a:r>
              <a:rPr lang="cs-CZ" dirty="0"/>
              <a:t>– </a:t>
            </a:r>
            <a:r>
              <a:rPr lang="cs-CZ" dirty="0" smtClean="0"/>
              <a:t>listování</a:t>
            </a:r>
          </a:p>
          <a:p>
            <a:pPr lvl="1"/>
            <a:r>
              <a:rPr lang="cs-CZ" dirty="0" smtClean="0"/>
              <a:t>Aplikace Kamera -&gt; pořízené snímky</a:t>
            </a:r>
            <a:endParaRPr lang="cs-CZ" dirty="0"/>
          </a:p>
          <a:p>
            <a:r>
              <a:rPr lang="cs-CZ" dirty="0"/>
              <a:t>Změna </a:t>
            </a:r>
            <a:r>
              <a:rPr lang="cs-CZ" dirty="0" smtClean="0"/>
              <a:t>velikosti</a:t>
            </a:r>
          </a:p>
          <a:p>
            <a:pPr lvl="1"/>
            <a:r>
              <a:rPr lang="cs-CZ" smtClean="0"/>
              <a:t>Aplikace Fotografie</a:t>
            </a:r>
            <a:endParaRPr lang="cs-CZ" dirty="0"/>
          </a:p>
          <a:p>
            <a:r>
              <a:rPr lang="cs-CZ" dirty="0" smtClean="0"/>
              <a:t>Otočení</a:t>
            </a:r>
          </a:p>
          <a:p>
            <a:pPr lvl="1"/>
            <a:r>
              <a:rPr lang="cs-CZ" dirty="0" smtClean="0"/>
              <a:t>Aplikace Google </a:t>
            </a:r>
            <a:r>
              <a:rPr lang="cs-CZ" dirty="0" err="1" smtClean="0"/>
              <a:t>Earth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66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Úvodní obrazovka Start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Přihlášený uživatel</a:t>
            </a:r>
          </a:p>
          <a:p>
            <a:pPr lvl="1"/>
            <a:r>
              <a:rPr lang="cs-CZ" dirty="0" smtClean="0"/>
              <a:t>Změnit obrázek účtu</a:t>
            </a:r>
          </a:p>
          <a:p>
            <a:pPr lvl="2"/>
            <a:r>
              <a:rPr lang="cs-CZ" dirty="0" smtClean="0"/>
              <a:t>Rychlý způsob přístupu k nastavením účtů a počítače</a:t>
            </a:r>
          </a:p>
          <a:p>
            <a:pPr lvl="1"/>
            <a:r>
              <a:rPr lang="cs-CZ" dirty="0" smtClean="0"/>
              <a:t>Uzamknout, Odhlásit se</a:t>
            </a:r>
          </a:p>
          <a:p>
            <a:pPr lvl="1"/>
            <a:r>
              <a:rPr lang="cs-CZ" dirty="0" smtClean="0"/>
              <a:t>Přepnout účet</a:t>
            </a:r>
          </a:p>
          <a:p>
            <a:r>
              <a:rPr lang="cs-CZ" dirty="0" smtClean="0"/>
              <a:t>Vypnout</a:t>
            </a:r>
          </a:p>
          <a:p>
            <a:r>
              <a:rPr lang="cs-CZ" dirty="0" smtClean="0"/>
              <a:t>Hledat</a:t>
            </a:r>
          </a:p>
          <a:p>
            <a:r>
              <a:rPr lang="cs-CZ" dirty="0" smtClean="0"/>
              <a:t>Aplikace (všechny aplikace -&gt; tah nahoru)</a:t>
            </a:r>
          </a:p>
          <a:p>
            <a:pPr lvl="1"/>
            <a:r>
              <a:rPr lang="cs-CZ" dirty="0" smtClean="0"/>
              <a:t>Připnout aplikaci na úvodní obrazovku/Připnout na hlavní panel</a:t>
            </a:r>
          </a:p>
          <a:p>
            <a:pPr lvl="1"/>
            <a:r>
              <a:rPr lang="cs-CZ" dirty="0" smtClean="0"/>
              <a:t>Organizace dlaždic</a:t>
            </a:r>
          </a:p>
          <a:p>
            <a:pPr lvl="1"/>
            <a:r>
              <a:rPr lang="cs-CZ" dirty="0" smtClean="0"/>
              <a:t>Spustit jako správce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62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Dotyková klávesnice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Objeví se v okamžiku, kdy je jí třeba, nebo ji vyvolám ikonou na Hlavním panelu či pomocí Šému -&gt; Nastavení</a:t>
            </a:r>
          </a:p>
          <a:p>
            <a:r>
              <a:rPr lang="cs-CZ" dirty="0" smtClean="0"/>
              <a:t>Rozložení klávesnice</a:t>
            </a:r>
          </a:p>
          <a:p>
            <a:pPr lvl="1"/>
            <a:r>
              <a:rPr lang="cs-CZ" dirty="0" smtClean="0"/>
              <a:t>Na celou šířku obrazovky</a:t>
            </a:r>
          </a:p>
          <a:p>
            <a:pPr lvl="1"/>
            <a:r>
              <a:rPr lang="cs-CZ" dirty="0" smtClean="0"/>
              <a:t>Panel pro rukopis</a:t>
            </a:r>
          </a:p>
          <a:p>
            <a:pPr lvl="1"/>
            <a:r>
              <a:rPr lang="cs-CZ" dirty="0" smtClean="0"/>
              <a:t>Velké/malé znaky, numerická klávesnice, </a:t>
            </a:r>
            <a:r>
              <a:rPr lang="cs-CZ" dirty="0" err="1" smtClean="0"/>
              <a:t>emotikony</a:t>
            </a:r>
            <a:endParaRPr lang="cs-CZ" dirty="0" smtClean="0"/>
          </a:p>
          <a:p>
            <a:pPr lvl="1"/>
            <a:r>
              <a:rPr lang="cs-CZ" dirty="0" smtClean="0"/>
              <a:t>Podrž prst na klávese -&gt; alternativní znaky</a:t>
            </a:r>
          </a:p>
          <a:p>
            <a:r>
              <a:rPr lang="cs-CZ" dirty="0"/>
              <a:t>Podrobnosti na</a:t>
            </a:r>
            <a:br>
              <a:rPr lang="cs-CZ" dirty="0"/>
            </a:br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windows.microsoft.com/cs-cz/windows-8/using-touch-keyboard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86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Nastavení počítače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Šém -&gt; Nastavení -&gt; Změnit nastavení počítače</a:t>
            </a:r>
          </a:p>
          <a:p>
            <a:r>
              <a:rPr lang="cs-CZ" dirty="0" smtClean="0"/>
              <a:t>Počítač a zařízení</a:t>
            </a:r>
          </a:p>
          <a:p>
            <a:r>
              <a:rPr lang="cs-CZ" dirty="0" smtClean="0"/>
              <a:t>Účty</a:t>
            </a:r>
          </a:p>
          <a:p>
            <a:r>
              <a:rPr lang="cs-CZ" dirty="0" smtClean="0"/>
              <a:t>Síť</a:t>
            </a:r>
          </a:p>
          <a:p>
            <a:r>
              <a:rPr lang="cs-CZ" dirty="0" smtClean="0"/>
              <a:t>Aktualizace a obnovení</a:t>
            </a:r>
          </a:p>
          <a:p>
            <a:r>
              <a:rPr lang="cs-CZ" dirty="0" smtClean="0"/>
              <a:t>Ovládací panely…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61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sz="5400" dirty="0" smtClean="0"/>
              <a:t>Děkuji za pozornost</a:t>
            </a:r>
            <a:endParaRPr lang="cs-CZ" sz="5400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s</a:t>
            </a:r>
            <a:r>
              <a:rPr lang="cs-CZ" sz="2400" dirty="0" smtClean="0"/>
              <a:t>imko.tomas@kostka-skola.cz</a:t>
            </a:r>
            <a:endParaRPr lang="cs-CZ" sz="2400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192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6">
      <a:dk1>
        <a:srgbClr val="000000"/>
      </a:dk1>
      <a:lt1>
        <a:srgbClr val="FFFFFF"/>
      </a:lt1>
      <a:dk2>
        <a:srgbClr val="000000"/>
      </a:dk2>
      <a:lt2>
        <a:srgbClr val="BCD2EE"/>
      </a:lt2>
      <a:accent1>
        <a:srgbClr val="0076BD"/>
      </a:accent1>
      <a:accent2>
        <a:srgbClr val="00558A"/>
      </a:accent2>
      <a:accent3>
        <a:srgbClr val="FFFFFF"/>
      </a:accent3>
      <a:accent4>
        <a:srgbClr val="000000"/>
      </a:accent4>
      <a:accent5>
        <a:srgbClr val="AABDDB"/>
      </a:accent5>
      <a:accent6>
        <a:srgbClr val="004C7D"/>
      </a:accent6>
      <a:hlink>
        <a:srgbClr val="09A1FF"/>
      </a:hlink>
      <a:folHlink>
        <a:srgbClr val="000EBE"/>
      </a:folHlink>
    </a:clrScheme>
    <a:fontScheme name="Výchozí návr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8CEE6"/>
        </a:accent1>
        <a:accent2>
          <a:srgbClr val="0076BD"/>
        </a:accent2>
        <a:accent3>
          <a:srgbClr val="FFFFFF"/>
        </a:accent3>
        <a:accent4>
          <a:srgbClr val="000000"/>
        </a:accent4>
        <a:accent5>
          <a:srgbClr val="D8E3F0"/>
        </a:accent5>
        <a:accent6>
          <a:srgbClr val="006AAB"/>
        </a:accent6>
        <a:hlink>
          <a:srgbClr val="09A1FF"/>
        </a:hlink>
        <a:folHlink>
          <a:srgbClr val="000E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76BD"/>
        </a:accent1>
        <a:accent2>
          <a:srgbClr val="00558A"/>
        </a:accent2>
        <a:accent3>
          <a:srgbClr val="FFFFFF"/>
        </a:accent3>
        <a:accent4>
          <a:srgbClr val="000000"/>
        </a:accent4>
        <a:accent5>
          <a:srgbClr val="AABDDB"/>
        </a:accent5>
        <a:accent6>
          <a:srgbClr val="004C7D"/>
        </a:accent6>
        <a:hlink>
          <a:srgbClr val="09A1FF"/>
        </a:hlink>
        <a:folHlink>
          <a:srgbClr val="000E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76BD"/>
        </a:accent1>
        <a:accent2>
          <a:srgbClr val="00558A"/>
        </a:accent2>
        <a:accent3>
          <a:srgbClr val="FFFFFF"/>
        </a:accent3>
        <a:accent4>
          <a:srgbClr val="000000"/>
        </a:accent4>
        <a:accent5>
          <a:srgbClr val="AABDDB"/>
        </a:accent5>
        <a:accent6>
          <a:srgbClr val="004C7D"/>
        </a:accent6>
        <a:hlink>
          <a:srgbClr val="09A1FF"/>
        </a:hlink>
        <a:folHlink>
          <a:srgbClr val="000E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16">
        <a:dk1>
          <a:srgbClr val="000000"/>
        </a:dk1>
        <a:lt1>
          <a:srgbClr val="FFFFFF"/>
        </a:lt1>
        <a:dk2>
          <a:srgbClr val="000000"/>
        </a:dk2>
        <a:lt2>
          <a:srgbClr val="BCD2EE"/>
        </a:lt2>
        <a:accent1>
          <a:srgbClr val="0076BD"/>
        </a:accent1>
        <a:accent2>
          <a:srgbClr val="00558A"/>
        </a:accent2>
        <a:accent3>
          <a:srgbClr val="FFFFFF"/>
        </a:accent3>
        <a:accent4>
          <a:srgbClr val="000000"/>
        </a:accent4>
        <a:accent5>
          <a:srgbClr val="AABDDB"/>
        </a:accent5>
        <a:accent6>
          <a:srgbClr val="004C7D"/>
        </a:accent6>
        <a:hlink>
          <a:srgbClr val="09A1FF"/>
        </a:hlink>
        <a:folHlink>
          <a:srgbClr val="000E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CE513F370EBC24DB3058E48E01F3A2B" ma:contentTypeVersion="1" ma:contentTypeDescription="Vytvoří nový dokument" ma:contentTypeScope="" ma:versionID="0f71cd1b7ca38315f7d305545b15fb92">
  <xsd:schema xmlns:xsd="http://www.w3.org/2001/XMLSchema" xmlns:xs="http://www.w3.org/2001/XMLSchema" xmlns:p="http://schemas.microsoft.com/office/2006/metadata/properties" xmlns:ns2="d19d6491-b662-4d98-996c-1e38fe9d0183" targetNamespace="http://schemas.microsoft.com/office/2006/metadata/properties" ma:root="true" ma:fieldsID="c7d50061927b9b77762b595bd42e59e9" ns2:_="">
    <xsd:import namespace="d19d6491-b662-4d98-996c-1e38fe9d0183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d6491-b662-4d98-996c-1e38fe9d01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F33400-E7C1-402A-9D11-37931DDB1730}">
  <ds:schemaRefs>
    <ds:schemaRef ds:uri="http://purl.org/dc/terms/"/>
    <ds:schemaRef ds:uri="http://schemas.openxmlformats.org/package/2006/metadata/core-properties"/>
    <ds:schemaRef ds:uri="d19d6491-b662-4d98-996c-1e38fe9d0183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D0B5DD7-4F81-4539-BEEE-DE05DE870D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7043CA-DE95-4BE6-BD7E-E6ADDDF161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9d6491-b662-4d98-996c-1e38fe9d01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550</Words>
  <Application>Microsoft Office PowerPoint</Application>
  <PresentationFormat>Předvádění na obrazovce (16:9)</PresentationFormat>
  <Paragraphs>121</Paragraphs>
  <Slides>15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Arial</vt:lpstr>
      <vt:lpstr>Calibri</vt:lpstr>
      <vt:lpstr>Tahoma</vt:lpstr>
      <vt:lpstr>Výchozí návrh</vt:lpstr>
      <vt:lpstr>Základy práce s tabletem na platformě Windows 8.1  Tomáš Šimko </vt:lpstr>
      <vt:lpstr>Úvod do tématu:</vt:lpstr>
      <vt:lpstr>Co je to tablet</vt:lpstr>
      <vt:lpstr>Tlačítka, dírky a štěrbiny I</vt:lpstr>
      <vt:lpstr>Tlačítka, dírky a štěrbiny II</vt:lpstr>
      <vt:lpstr>Tlačítka, dírky a štěrbiny III</vt:lpstr>
      <vt:lpstr>Zahájení práce</vt:lpstr>
      <vt:lpstr>Pracovní plocha - Desktop</vt:lpstr>
      <vt:lpstr>Ovládání dotykem I</vt:lpstr>
      <vt:lpstr>Ovládání dotykem II</vt:lpstr>
      <vt:lpstr>Ovládání dotykem III</vt:lpstr>
      <vt:lpstr>Úvodní obrazovka Start</vt:lpstr>
      <vt:lpstr>Dotyková klávesnice</vt:lpstr>
      <vt:lpstr>Nastavení počítače</vt:lpstr>
      <vt:lpstr>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Účet Microsoft</dc:creator>
  <cp:lastModifiedBy>servis</cp:lastModifiedBy>
  <cp:revision>32</cp:revision>
  <dcterms:created xsi:type="dcterms:W3CDTF">2014-10-07T08:27:59Z</dcterms:created>
  <dcterms:modified xsi:type="dcterms:W3CDTF">2015-01-15T20:36:20Z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0x0101009CE513F370EBC24DB3058E48E01F3A2B</vt:lpwstr>
  </property>
  <property fmtid="{D5CDD505-2E9C-101B-9397-08002B2CF9AE}" pid="3" name="IsMyDocuments">
    <vt:bool>true</vt:bool>
  </property>
</Properties>
</file>